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9" r:id="rId13"/>
    <p:sldId id="270" r:id="rId14"/>
    <p:sldId id="272" r:id="rId15"/>
    <p:sldId id="273" r:id="rId16"/>
    <p:sldId id="274" r:id="rId17"/>
    <p:sldId id="275" r:id="rId18"/>
  </p:sldIdLst>
  <p:sldSz cx="12192000" cy="6858000"/>
  <p:notesSz cx="6858000" cy="9144000"/>
  <p:defaultTextStyle>
    <a:defPPr>
      <a:defRPr lang="en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58"/>
    <p:restoredTop sz="94637"/>
  </p:normalViewPr>
  <p:slideViewPr>
    <p:cSldViewPr snapToGrid="0" showGuides="1">
      <p:cViewPr varScale="1">
        <p:scale>
          <a:sx n="62" d="100"/>
          <a:sy n="62" d="100"/>
        </p:scale>
        <p:origin x="572" y="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A6AB2-696B-81BB-99FA-E79BB66565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8A3C0E-1245-C6B0-0723-5D1E236619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ES_trad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AA36ED-3FEF-4B26-C9C0-73CDCAF85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7F482-7895-404D-A11C-F8E397DE8941}" type="datetimeFigureOut">
              <a:rPr lang="es-ES_tradnl" smtClean="0"/>
              <a:t>18/02/2025</a:t>
            </a:fld>
            <a:endParaRPr lang="es-ES_trad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5871B2-21EF-FF66-4130-79FF8160A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1BFAED-AF58-5D0F-B97B-D981C49EB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76819-1239-B44E-AE47-1450F4E61E5B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97227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051AE-6F40-445B-9371-BF0439922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00F28B-7CAF-4999-2DFA-2B1242FDA0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6DAEC4-8C78-5653-89F8-67EDB4823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7F482-7895-404D-A11C-F8E397DE8941}" type="datetimeFigureOut">
              <a:rPr lang="es-ES_tradnl" smtClean="0"/>
              <a:t>18/02/2025</a:t>
            </a:fld>
            <a:endParaRPr lang="es-ES_trad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403C68-2023-10B5-D27E-5BAF4F4F4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E589AE-0891-AB06-F67A-045E10CD5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76819-1239-B44E-AE47-1450F4E61E5B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06155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78DC760-61ED-1CBE-6708-00B342F81E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61B515-8FC4-0EB1-EA22-6D056F6504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6FE328-56FB-B98E-3C49-7CDCC024C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7F482-7895-404D-A11C-F8E397DE8941}" type="datetimeFigureOut">
              <a:rPr lang="es-ES_tradnl" smtClean="0"/>
              <a:t>18/02/2025</a:t>
            </a:fld>
            <a:endParaRPr lang="es-ES_trad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3D7772-0919-A88B-A051-F70C3BC3C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54ED08-7B38-494E-1C0B-1FBC4E764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76819-1239-B44E-AE47-1450F4E61E5B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6699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B3010-B3AD-C6AE-4CDB-44EFC537A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799270-1ED0-76DC-BD1D-4949B522CF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ED1CE5-EA81-AB21-B224-DB80FA858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7F482-7895-404D-A11C-F8E397DE8941}" type="datetimeFigureOut">
              <a:rPr lang="es-ES_tradnl" smtClean="0"/>
              <a:t>18/02/2025</a:t>
            </a:fld>
            <a:endParaRPr lang="es-ES_trad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5C8211-CCF0-D30F-E248-3AAF37349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35DE3B-E310-F5B3-5B8D-BE302F823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76819-1239-B44E-AE47-1450F4E61E5B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000577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13ACB0-BC8C-7BCE-562C-C05B9F0FD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705432-990A-74D0-F218-BCDA47C0F4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C78B17-DD6C-6C5A-240E-86F905EE60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7F482-7895-404D-A11C-F8E397DE8941}" type="datetimeFigureOut">
              <a:rPr lang="es-ES_tradnl" smtClean="0"/>
              <a:t>18/02/2025</a:t>
            </a:fld>
            <a:endParaRPr lang="es-ES_trad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78C61C-F001-72B6-4136-34E628D33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B21716-CF69-18D4-2981-2FD2579DC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76819-1239-B44E-AE47-1450F4E61E5B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46876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C835F-0B1A-C84C-0E05-5C2921999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C988CA-041D-47E9-125B-D681882F94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6031B1-73A7-9DD2-0A77-3533684B5D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297C4A-6821-331C-8116-990ECCFE0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7F482-7895-404D-A11C-F8E397DE8941}" type="datetimeFigureOut">
              <a:rPr lang="es-ES_tradnl" smtClean="0"/>
              <a:t>18/02/2025</a:t>
            </a:fld>
            <a:endParaRPr lang="es-ES_trad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BBAC86-6663-F20E-F92C-BD5697199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169F6D-6B19-714E-6FA4-ED541D49E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76819-1239-B44E-AE47-1450F4E61E5B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796331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A4332-4EEC-E683-AE0D-A78B7A855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107296-4F37-C9E7-F639-E700E306A6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FA19CB-4D0C-49EA-B3A5-87647B2378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EF59C2-0F50-E871-6EC3-17554F7A21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AC772D-C6A3-3334-26FE-FEB75DFD7F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99F3E93-0025-5BC2-624D-68907F005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7F482-7895-404D-A11C-F8E397DE8941}" type="datetimeFigureOut">
              <a:rPr lang="es-ES_tradnl" smtClean="0"/>
              <a:t>18/02/2025</a:t>
            </a:fld>
            <a:endParaRPr lang="es-ES_tradn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A4C0C1-9AE7-2530-A864-0017BDF86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BE3EF20-66F7-315A-00C5-3676EA55D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76819-1239-B44E-AE47-1450F4E61E5B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68723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2E5B44-3ED9-058C-8E15-E47D1AB07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E9A71E-5B2B-2505-D276-0B0B38E0D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7F482-7895-404D-A11C-F8E397DE8941}" type="datetimeFigureOut">
              <a:rPr lang="es-ES_tradnl" smtClean="0"/>
              <a:t>18/02/2025</a:t>
            </a:fld>
            <a:endParaRPr lang="es-ES_trad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F85058-2BDD-3175-A2AB-8E08B69BE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222CD7-D3CA-7782-C8DE-DA1256503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76819-1239-B44E-AE47-1450F4E61E5B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1106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D05ADB1-FDA7-F49C-11B1-CB9368354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7F482-7895-404D-A11C-F8E397DE8941}" type="datetimeFigureOut">
              <a:rPr lang="es-ES_tradnl" smtClean="0"/>
              <a:t>18/02/2025</a:t>
            </a:fld>
            <a:endParaRPr lang="es-ES_trad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EE6E02-B2B8-2534-67F8-E0175E8AD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0CF6A6-1098-D77A-43F8-DC009E357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76819-1239-B44E-AE47-1450F4E61E5B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19561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726AF5-749C-D3F8-1AC9-AAA242D7A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B5899A-9983-89C1-BAB8-728E5C78A9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33A2C0-9CE3-994D-59F8-8EA3617070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0710FE-A1CF-8E56-94C6-D4B5B5FED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7F482-7895-404D-A11C-F8E397DE8941}" type="datetimeFigureOut">
              <a:rPr lang="es-ES_tradnl" smtClean="0"/>
              <a:t>18/02/2025</a:t>
            </a:fld>
            <a:endParaRPr lang="es-ES_trad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7B18E2-00C1-34BD-16DF-EF8BC6E93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36BEA8-6481-A265-A5D5-E1AAF25A2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76819-1239-B44E-AE47-1450F4E61E5B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83966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320ED-61E2-B987-7457-13BE51375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AEA011-C283-A897-00E4-15A726CF29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BB4BFC-072B-3A80-5398-F709BFA02F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33A256-146D-D459-8B60-8124B8494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7F482-7895-404D-A11C-F8E397DE8941}" type="datetimeFigureOut">
              <a:rPr lang="es-ES_tradnl" smtClean="0"/>
              <a:t>18/02/2025</a:t>
            </a:fld>
            <a:endParaRPr lang="es-ES_trad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61E5D8-E465-CEA0-8922-C20D39523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8E6197-6182-98CB-51D0-7746D83CA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76819-1239-B44E-AE47-1450F4E61E5B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594552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33FD80B-EA3A-08C0-9DD8-A0BEE76B8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0AC525-FC64-165C-3157-A85A2723CA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45B132-36C0-62D8-901F-570BB66AE6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397F482-7895-404D-A11C-F8E397DE8941}" type="datetimeFigureOut">
              <a:rPr lang="es-ES_tradnl" smtClean="0"/>
              <a:t>18/02/2025</a:t>
            </a:fld>
            <a:endParaRPr lang="es-ES_trad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46DAD7-28C7-5AE3-68E5-B56D78F938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6C942B-F447-162E-98B5-ECCEC1B4AE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1876819-1239-B44E-AE47-1450F4E61E5B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227878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40317906-D68F-6CDF-4BB0-8B0E677388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1673392"/>
            <a:ext cx="7772400" cy="3511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7529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602F022-7C73-4C8E-A42B-6D2CE6F4E0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3255" y="720478"/>
            <a:ext cx="8150628" cy="5523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4173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BAE2C73-2AA3-4F16-A88B-2112E3785C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0400" y="610440"/>
            <a:ext cx="7140728" cy="4831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3232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CF6BB3E-0F5C-4B57-ACE0-CC07F60B1C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6926" y="526195"/>
            <a:ext cx="7387323" cy="580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4028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6143A9E-37C2-4ABE-A16C-4E4C86E387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6887" y="516067"/>
            <a:ext cx="7438225" cy="5825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5209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9763F8FA-A2F8-4124-885D-FDEB1ADC3945}"/>
              </a:ext>
            </a:extLst>
          </p:cNvPr>
          <p:cNvGrpSpPr/>
          <p:nvPr/>
        </p:nvGrpSpPr>
        <p:grpSpPr>
          <a:xfrm>
            <a:off x="1695236" y="660429"/>
            <a:ext cx="8229600" cy="5537142"/>
            <a:chOff x="1695236" y="660429"/>
            <a:chExt cx="8229600" cy="5537142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DE9CBDEA-05E1-4018-BE33-4452C661B01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95236" y="660429"/>
              <a:ext cx="8229600" cy="5537142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79D83B59-BA03-4698-9D10-12E9BD8DA5BF}"/>
                </a:ext>
              </a:extLst>
            </p:cNvPr>
            <p:cNvSpPr txBox="1"/>
            <p:nvPr/>
          </p:nvSpPr>
          <p:spPr>
            <a:xfrm>
              <a:off x="7243281" y="1798246"/>
              <a:ext cx="20548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Tu </a:t>
              </a:r>
              <a:r>
                <a:rPr lang="en-US" dirty="0" err="1"/>
                <a:t>nombre</a:t>
              </a:r>
              <a:endParaRPr lang="en-US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1542C29-370C-46B0-9951-C6C1E2EAA17C}"/>
                </a:ext>
              </a:extLst>
            </p:cNvPr>
            <p:cNvSpPr txBox="1"/>
            <p:nvPr/>
          </p:nvSpPr>
          <p:spPr>
            <a:xfrm>
              <a:off x="7243281" y="2126212"/>
              <a:ext cx="20548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Tu RFC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059145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A9347D-6AB7-4EAE-A3B2-FE15B4D22E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8359" y="1170963"/>
            <a:ext cx="7149623" cy="419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6506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2A5D1CC-1F52-4B83-9E72-FE60960457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0280" y="782277"/>
            <a:ext cx="8311684" cy="542901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559E12A-60F7-4B8F-A972-FB9D25CCB2E2}"/>
              </a:ext>
            </a:extLst>
          </p:cNvPr>
          <p:cNvSpPr txBox="1"/>
          <p:nvPr/>
        </p:nvSpPr>
        <p:spPr>
          <a:xfrm>
            <a:off x="7407668" y="1942084"/>
            <a:ext cx="2054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Tu </a:t>
            </a:r>
            <a:r>
              <a:rPr lang="en-US" dirty="0" err="1"/>
              <a:t>nombre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77C62AE-B857-49E8-916D-D33B97930B28}"/>
              </a:ext>
            </a:extLst>
          </p:cNvPr>
          <p:cNvSpPr txBox="1"/>
          <p:nvPr/>
        </p:nvSpPr>
        <p:spPr>
          <a:xfrm>
            <a:off x="7407668" y="2311416"/>
            <a:ext cx="2054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Tu RFC</a:t>
            </a:r>
          </a:p>
        </p:txBody>
      </p:sp>
    </p:spTree>
    <p:extLst>
      <p:ext uri="{BB962C8B-B14F-4D97-AF65-F5344CB8AC3E}">
        <p14:creationId xmlns:p14="http://schemas.microsoft.com/office/powerpoint/2010/main" val="21854861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6BD0F26-2C53-412A-95FC-433195F14A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693" y="1530252"/>
            <a:ext cx="7080614" cy="37974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B47B5C3-FD1E-48A5-B0D0-F10F60E388BA}"/>
              </a:ext>
            </a:extLst>
          </p:cNvPr>
          <p:cNvSpPr txBox="1"/>
          <p:nvPr/>
        </p:nvSpPr>
        <p:spPr>
          <a:xfrm>
            <a:off x="6434001" y="2246884"/>
            <a:ext cx="2054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Tu </a:t>
            </a:r>
            <a:r>
              <a:rPr lang="en-US" dirty="0" err="1"/>
              <a:t>nombre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016C75-DA9B-48FB-8B8F-234D17283D5A}"/>
              </a:ext>
            </a:extLst>
          </p:cNvPr>
          <p:cNvSpPr txBox="1"/>
          <p:nvPr/>
        </p:nvSpPr>
        <p:spPr>
          <a:xfrm>
            <a:off x="6434001" y="2483818"/>
            <a:ext cx="2054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Tu RFC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52AC45-08E0-43FF-A1F8-ACDA11171B87}"/>
              </a:ext>
            </a:extLst>
          </p:cNvPr>
          <p:cNvSpPr txBox="1"/>
          <p:nvPr/>
        </p:nvSpPr>
        <p:spPr>
          <a:xfrm>
            <a:off x="2903401" y="3536450"/>
            <a:ext cx="3675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Aquí</a:t>
            </a:r>
            <a:r>
              <a:rPr lang="en-US" dirty="0"/>
              <a:t> debe </a:t>
            </a:r>
            <a:r>
              <a:rPr lang="en-US" dirty="0" err="1"/>
              <a:t>aparecer</a:t>
            </a:r>
            <a:r>
              <a:rPr lang="en-US" dirty="0"/>
              <a:t> la </a:t>
            </a:r>
            <a:r>
              <a:rPr lang="en-US" dirty="0" err="1"/>
              <a:t>confirmación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0214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E4B8D74F-25CC-6CE6-6F26-30A2EE8BD5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3843" y="903817"/>
            <a:ext cx="7772400" cy="4504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8693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C2D49601-0BE8-B86E-21BF-9116F7B549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4938"/>
          <a:stretch/>
        </p:blipFill>
        <p:spPr>
          <a:xfrm>
            <a:off x="1460879" y="668867"/>
            <a:ext cx="9270241" cy="4136496"/>
          </a:xfrm>
        </p:spPr>
      </p:pic>
    </p:spTree>
    <p:extLst>
      <p:ext uri="{BB962C8B-B14F-4D97-AF65-F5344CB8AC3E}">
        <p14:creationId xmlns:p14="http://schemas.microsoft.com/office/powerpoint/2010/main" val="39209188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up of coffee on a saucer&#10;&#10;Description automatically generated">
            <a:extLst>
              <a:ext uri="{FF2B5EF4-FFF2-40B4-BE49-F238E27FC236}">
                <a16:creationId xmlns:a16="http://schemas.microsoft.com/office/drawing/2014/main" id="{BEFF8C95-15A4-EDDB-5E14-10AB001866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3300" y="1957917"/>
            <a:ext cx="1346200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514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64E817F4-AC53-44AB-7F3E-ACBA71967D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667" y="846859"/>
            <a:ext cx="7772400" cy="5164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1081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D31CE758-3CA3-43A6-8BFD-4112F32E6656}"/>
              </a:ext>
            </a:extLst>
          </p:cNvPr>
          <p:cNvGrpSpPr/>
          <p:nvPr/>
        </p:nvGrpSpPr>
        <p:grpSpPr>
          <a:xfrm>
            <a:off x="1779970" y="757655"/>
            <a:ext cx="6813696" cy="5129242"/>
            <a:chOff x="1788437" y="859255"/>
            <a:chExt cx="6813696" cy="5129242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E89693BC-FBEA-4C56-B0A9-BC1F7CEC391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88437" y="859255"/>
              <a:ext cx="6813696" cy="5129242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DCFB1BA0-DF6A-482C-A851-1947C7B1D8A3}"/>
                </a:ext>
              </a:extLst>
            </p:cNvPr>
            <p:cNvSpPr txBox="1"/>
            <p:nvPr/>
          </p:nvSpPr>
          <p:spPr>
            <a:xfrm>
              <a:off x="3276600" y="3318932"/>
              <a:ext cx="3505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/>
                <a:t>xxxxxxxxxxxxxxxxxxxxxxxxxxxxxxxx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5741083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FE002C3-66D9-4182-9ECD-66EC680FB7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5973" y="303633"/>
            <a:ext cx="9789964" cy="6250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9370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7F88351-9B64-4EEB-A5D7-12741E24B1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2988" y="515300"/>
            <a:ext cx="7485745" cy="536304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1BD4544-6CAD-434A-8A13-0DDE7A229F55}"/>
              </a:ext>
            </a:extLst>
          </p:cNvPr>
          <p:cNvSpPr txBox="1"/>
          <p:nvPr/>
        </p:nvSpPr>
        <p:spPr>
          <a:xfrm>
            <a:off x="2523065" y="4834467"/>
            <a:ext cx="3335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Tu </a:t>
            </a:r>
            <a:r>
              <a:rPr lang="en-US" dirty="0" err="1"/>
              <a:t>solicitud</a:t>
            </a:r>
            <a:r>
              <a:rPr lang="en-US" dirty="0"/>
              <a:t> debe </a:t>
            </a:r>
            <a:r>
              <a:rPr lang="en-US" dirty="0" err="1"/>
              <a:t>aparecer</a:t>
            </a:r>
            <a:r>
              <a:rPr lang="en-US" dirty="0"/>
              <a:t> </a:t>
            </a:r>
            <a:r>
              <a:rPr lang="en-US" dirty="0" err="1"/>
              <a:t>aquí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6824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C36AFD6-7CFF-4152-BCED-6DEF540DD0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6013" y="209446"/>
            <a:ext cx="8208587" cy="550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4175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4573</TotalTime>
  <Words>23</Words>
  <Application>Microsoft Office PowerPoint</Application>
  <PresentationFormat>Widescreen</PresentationFormat>
  <Paragraphs>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Yury Conde</dc:creator>
  <cp:lastModifiedBy>Diaz, Gabriela</cp:lastModifiedBy>
  <cp:revision>10</cp:revision>
  <dcterms:created xsi:type="dcterms:W3CDTF">2025-02-14T23:01:19Z</dcterms:created>
  <dcterms:modified xsi:type="dcterms:W3CDTF">2025-02-19T00:16:46Z</dcterms:modified>
</cp:coreProperties>
</file>